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10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20" y="5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63.jpg"/><Relationship Id="rId10" Type="http://schemas.openxmlformats.org/officeDocument/2006/relationships/image" Target="../media/image3.png"/><Relationship Id="rId4" Type="http://schemas.openxmlformats.org/officeDocument/2006/relationships/image" Target="../media/image62.png"/><Relationship Id="rId9" Type="http://schemas.openxmlformats.org/officeDocument/2006/relationships/image" Target="../media/image6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sz="12350" spc="-120" dirty="0">
                <a:solidFill>
                  <a:srgbClr val="000000"/>
                </a:solidFill>
              </a:rPr>
              <a:t>Tidyverse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81086" y="406172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7040" y="6909043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09707" y="4093987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23297" y="6693333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32022" y="389428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9268460" cy="2871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5250" spc="160" dirty="0">
                <a:latin typeface="Calibri"/>
                <a:cs typeface="Calibri"/>
              </a:rPr>
              <a:t>P</a:t>
            </a:r>
            <a:r>
              <a:rPr sz="5250" spc="55" dirty="0">
                <a:latin typeface="Calibri"/>
                <a:cs typeface="Calibri"/>
              </a:rPr>
              <a:t>r</a:t>
            </a:r>
            <a:r>
              <a:rPr sz="5250" spc="135" dirty="0">
                <a:latin typeface="Calibri"/>
                <a:cs typeface="Calibri"/>
              </a:rPr>
              <a:t>og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60" dirty="0">
                <a:latin typeface="Calibri"/>
                <a:cs typeface="Calibri"/>
              </a:rPr>
              <a:t>am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876" y="688849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52202" y="2790490"/>
          <a:ext cx="9942195" cy="7881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5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2511">
                <a:tc>
                  <a:txBody>
                    <a:bodyPr/>
                    <a:lstStyle/>
                    <a:p>
                      <a:pPr marL="1141095" marR="823594" indent="-30416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45" dirty="0">
                          <a:latin typeface="Calibri"/>
                          <a:cs typeface="Calibri"/>
                        </a:rPr>
                        <a:t>Introduction</a:t>
                      </a:r>
                      <a:r>
                        <a:rPr sz="3800" spc="-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9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3800" spc="35" dirty="0">
                          <a:latin typeface="Calibri"/>
                          <a:cs typeface="Calibri"/>
                        </a:rPr>
                        <a:t>Visualize</a:t>
                      </a:r>
                      <a:r>
                        <a:rPr sz="38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9:00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10:30</a:t>
                      </a:r>
                      <a:endParaRPr sz="3800">
                        <a:latin typeface="Calibri"/>
                        <a:cs typeface="Calibri"/>
                      </a:endParaRPr>
                    </a:p>
                  </a:txBody>
                  <a:tcPr marL="0" marR="0" marT="4279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195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950" spc="-90" dirty="0">
                          <a:latin typeface="Tahoma"/>
                          <a:cs typeface="Tahoma"/>
                        </a:rPr>
                        <a:t>Morning</a:t>
                      </a:r>
                      <a:r>
                        <a:rPr sz="2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10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9969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950" spc="-229" dirty="0">
                          <a:latin typeface="Tahoma"/>
                          <a:cs typeface="Tahoma"/>
                        </a:rPr>
                        <a:t>10:30 </a:t>
                      </a:r>
                      <a:r>
                        <a:rPr sz="2950" spc="-18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2950" spc="-4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229" dirty="0">
                          <a:latin typeface="Tahoma"/>
                          <a:cs typeface="Tahoma"/>
                        </a:rPr>
                        <a:t>10:45</a:t>
                      </a:r>
                      <a:endParaRPr sz="2950">
                        <a:latin typeface="Tahoma"/>
                        <a:cs typeface="Tahoma"/>
                      </a:endParaRPr>
                    </a:p>
                  </a:txBody>
                  <a:tcPr marL="0" marR="0" marT="9969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511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sz="3800" spc="25" dirty="0">
                          <a:latin typeface="Calibri"/>
                          <a:cs typeface="Calibri"/>
                        </a:rPr>
                        <a:t>Transform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10:45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12:00</a:t>
                      </a:r>
                      <a:endParaRPr sz="3800">
                        <a:latin typeface="Calibri"/>
                        <a:cs typeface="Calibri"/>
                      </a:endParaRPr>
                    </a:p>
                  </a:txBody>
                  <a:tcPr marL="0" marR="0" marT="42481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19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950" spc="-75" dirty="0">
                          <a:latin typeface="Tahoma"/>
                          <a:cs typeface="Tahoma"/>
                        </a:rPr>
                        <a:t>Lunch</a:t>
                      </a:r>
                      <a:endParaRPr sz="295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950" spc="-229" dirty="0">
                          <a:latin typeface="Tahoma"/>
                          <a:cs typeface="Tahoma"/>
                        </a:rPr>
                        <a:t>12:00 </a:t>
                      </a:r>
                      <a:r>
                        <a:rPr sz="2950" spc="-18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2950" spc="-4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1:00</a:t>
                      </a:r>
                      <a:endParaRPr sz="295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51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>
                        <a:latin typeface="Calibri"/>
                        <a:cs typeface="Calibri"/>
                      </a:endParaRPr>
                    </a:p>
                  </a:txBody>
                  <a:tcPr marL="0" marR="0" marT="4311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1:00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2:45</a:t>
                      </a:r>
                      <a:endParaRPr sz="3800">
                        <a:latin typeface="Calibri"/>
                        <a:cs typeface="Calibri"/>
                      </a:endParaRPr>
                    </a:p>
                  </a:txBody>
                  <a:tcPr marL="0" marR="0" marT="4311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1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950" spc="-1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950" spc="-110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2950" spc="-110" dirty="0">
                          <a:latin typeface="Tahoma"/>
                          <a:cs typeface="Tahoma"/>
                        </a:rPr>
                        <a:t>ernoon</a:t>
                      </a:r>
                      <a:r>
                        <a:rPr sz="2950" spc="-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105" dirty="0">
                          <a:latin typeface="Tahoma"/>
                          <a:cs typeface="Tahoma"/>
                        </a:rPr>
                        <a:t>Break</a:t>
                      </a:r>
                      <a:endParaRPr sz="2950">
                        <a:latin typeface="Tahoma"/>
                        <a:cs typeface="Tahoma"/>
                      </a:endParaRPr>
                    </a:p>
                  </a:txBody>
                  <a:tcPr marL="0" marR="0" marT="1028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950" spc="-240" dirty="0">
                          <a:latin typeface="Tahoma"/>
                          <a:cs typeface="Tahoma"/>
                        </a:rPr>
                        <a:t>2:45 </a:t>
                      </a:r>
                      <a:r>
                        <a:rPr sz="2950" spc="-18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2950" spc="-4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3:00</a:t>
                      </a:r>
                      <a:endParaRPr sz="2950">
                        <a:latin typeface="Tahoma"/>
                        <a:cs typeface="Tahoma"/>
                      </a:endParaRPr>
                    </a:p>
                  </a:txBody>
                  <a:tcPr marL="0" marR="0" marT="1028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2511"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ep</a:t>
                      </a: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oducible  </a:t>
                      </a:r>
                      <a:r>
                        <a:rPr sz="3800" spc="50" dirty="0">
                          <a:latin typeface="Calibri"/>
                          <a:cs typeface="Calibri"/>
                        </a:rPr>
                        <a:t>Reporting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3:00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5:00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</a:rPr>
              <a:t>tidy</a:t>
            </a:r>
            <a:r>
              <a:rPr sz="8250" spc="105" dirty="0">
                <a:solidFill>
                  <a:srgbClr val="000000"/>
                </a:solidFill>
              </a:rPr>
              <a:t>v</a:t>
            </a:r>
            <a:r>
              <a:rPr sz="8250" spc="-20" dirty="0">
                <a:solidFill>
                  <a:srgbClr val="000000"/>
                </a:solidFill>
              </a:rPr>
              <a:t>e</a:t>
            </a:r>
            <a:r>
              <a:rPr sz="8250" spc="-50" dirty="0">
                <a:solidFill>
                  <a:srgbClr val="000000"/>
                </a:solidFill>
              </a:rPr>
              <a:t>r</a:t>
            </a:r>
            <a:r>
              <a:rPr sz="8250" spc="70" dirty="0">
                <a:solidFill>
                  <a:srgbClr val="000000"/>
                </a:solidFill>
              </a:rPr>
              <a:t>se</a:t>
            </a:r>
            <a:r>
              <a:rPr sz="8250" spc="-55" dirty="0">
                <a:solidFill>
                  <a:srgbClr val="000000"/>
                </a:solidFill>
              </a:rPr>
              <a:t>.</a:t>
            </a:r>
            <a:r>
              <a:rPr sz="8250" spc="60" dirty="0">
                <a:solidFill>
                  <a:srgbClr val="000000"/>
                </a:solidFill>
              </a:rPr>
              <a:t>o</a:t>
            </a:r>
            <a:r>
              <a:rPr sz="8250" spc="-45" dirty="0">
                <a:solidFill>
                  <a:srgbClr val="000000"/>
                </a:solidFill>
              </a:rPr>
              <a:t>r</a:t>
            </a:r>
            <a:r>
              <a:rPr sz="8250" spc="270" dirty="0">
                <a:solidFill>
                  <a:srgbClr val="000000"/>
                </a:solidFill>
              </a:rPr>
              <a:t>g</a:t>
            </a:r>
            <a:endParaRPr sz="825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34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36</a:t>
            </a:fld>
            <a:endParaRPr spc="-5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39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64210" y="9059072"/>
            <a:ext cx="5044440" cy="889000"/>
          </a:xfrm>
          <a:custGeom>
            <a:avLst/>
            <a:gdLst/>
            <a:ahLst/>
            <a:cxnLst/>
            <a:rect l="l" t="t" r="r" b="b"/>
            <a:pathLst>
              <a:path w="5044440" h="889000">
                <a:moveTo>
                  <a:pt x="0" y="0"/>
                </a:moveTo>
                <a:lnTo>
                  <a:pt x="5043930" y="0"/>
                </a:lnTo>
                <a:lnTo>
                  <a:pt x="5043930" y="888868"/>
                </a:lnTo>
                <a:lnTo>
                  <a:pt x="0" y="888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95956" y="8941983"/>
            <a:ext cx="4646930" cy="1123315"/>
          </a:xfrm>
          <a:custGeom>
            <a:avLst/>
            <a:gdLst/>
            <a:ahLst/>
            <a:cxnLst/>
            <a:rect l="l" t="t" r="r" b="b"/>
            <a:pathLst>
              <a:path w="4646930" h="1123315">
                <a:moveTo>
                  <a:pt x="0" y="0"/>
                </a:moveTo>
                <a:lnTo>
                  <a:pt x="4646682" y="0"/>
                </a:lnTo>
                <a:lnTo>
                  <a:pt x="4646682" y="1123048"/>
                </a:lnTo>
                <a:lnTo>
                  <a:pt x="0" y="11230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">
            <a:extLst>
              <a:ext uri="{FF2B5EF4-FFF2-40B4-BE49-F238E27FC236}">
                <a16:creationId xmlns:a16="http://schemas.microsoft.com/office/drawing/2014/main" id="{ED1119B2-6296-4EEB-AAE6-E548ACE63CFA}"/>
              </a:ext>
            </a:extLst>
          </p:cNvPr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03984" y="378580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92491" y="6701727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1369</Words>
  <Application>Microsoft Office PowerPoint</Application>
  <PresentationFormat>Custom</PresentationFormat>
  <Paragraphs>352</Paragraphs>
  <Slides>49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Cambria</vt:lpstr>
      <vt:lpstr>Courier New</vt:lpstr>
      <vt:lpstr>Lucida Sans Unicode</vt:lpstr>
      <vt:lpstr>Tahoma</vt:lpstr>
      <vt:lpstr>Times New Roman</vt:lpstr>
      <vt:lpstr>Trebuchet MS</vt:lpstr>
      <vt:lpstr>Office Theme</vt:lpstr>
      <vt:lpstr>Welcome to the 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Arnold, Geoffrey</cp:lastModifiedBy>
  <cp:revision>10</cp:revision>
  <dcterms:created xsi:type="dcterms:W3CDTF">2019-10-25T15:38:25Z</dcterms:created>
  <dcterms:modified xsi:type="dcterms:W3CDTF">2019-10-29T19:18:02Z</dcterms:modified>
</cp:coreProperties>
</file>